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092" autoAdjust="0"/>
  </p:normalViewPr>
  <p:slideViewPr>
    <p:cSldViewPr>
      <p:cViewPr varScale="1">
        <p:scale>
          <a:sx n="69" d="100"/>
          <a:sy n="69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Терещенко Юлия Михайловна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Визитная карточка участника конкурса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96752"/>
            <a:ext cx="7115196" cy="4495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latin typeface="Segoe Print" panose="02000600000000000000" pitchFamily="2" charset="0"/>
              </a:rPr>
              <a:t>Спасибо </a:t>
            </a:r>
            <a:r>
              <a:rPr lang="ru-RU" sz="7200" dirty="0">
                <a:latin typeface="Segoe Print" panose="02000600000000000000" pitchFamily="2" charset="0"/>
              </a:rPr>
              <a:t/>
            </a:r>
            <a:br>
              <a:rPr lang="ru-RU" sz="7200" dirty="0">
                <a:latin typeface="Segoe Print" panose="02000600000000000000" pitchFamily="2" charset="0"/>
              </a:rPr>
            </a:br>
            <a:r>
              <a:rPr lang="ru-RU" sz="7200" dirty="0" smtClean="0">
                <a:latin typeface="Segoe Print" panose="02000600000000000000" pitchFamily="2" charset="0"/>
              </a:rPr>
              <a:t> за        внимание!</a:t>
            </a:r>
            <a:endParaRPr lang="ru-RU" sz="7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18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давно это было!!!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1196752"/>
            <a:ext cx="7572396" cy="554461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Школьные годы чудесные!!!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1417638"/>
            <a:ext cx="7248868" cy="5440362"/>
          </a:xfrm>
        </p:spPr>
      </p:pic>
    </p:spTree>
    <p:extLst>
      <p:ext uri="{BB962C8B-B14F-4D97-AF65-F5344CB8AC3E}">
        <p14:creationId xmlns:p14="http://schemas.microsoft.com/office/powerpoint/2010/main" val="278366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мой учитель…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1417638"/>
            <a:ext cx="7572396" cy="52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8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пороге выбора….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29" y="1402149"/>
            <a:ext cx="766834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42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Путь к званию-воспитатель!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5616624" cy="5472608"/>
          </a:xfrm>
        </p:spPr>
      </p:pic>
    </p:spTree>
    <p:extLst>
      <p:ext uri="{BB962C8B-B14F-4D97-AF65-F5344CB8AC3E}">
        <p14:creationId xmlns:p14="http://schemas.microsoft.com/office/powerpoint/2010/main" val="215454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7"/>
            <a:ext cx="7560840" cy="64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179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Долгожданный диплом!!!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0200"/>
            <a:ext cx="4032448" cy="514116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00200"/>
            <a:ext cx="3250704" cy="5141168"/>
          </a:xfrm>
        </p:spPr>
      </p:pic>
    </p:spTree>
    <p:extLst>
      <p:ext uri="{BB962C8B-B14F-4D97-AF65-F5344CB8AC3E}">
        <p14:creationId xmlns:p14="http://schemas.microsoft.com/office/powerpoint/2010/main" val="3251741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Воспитатель-звучит гордо!!!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600200"/>
            <a:ext cx="3667654" cy="48531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50" y="1600200"/>
            <a:ext cx="3527425" cy="4853137"/>
          </a:xfrm>
        </p:spPr>
      </p:pic>
    </p:spTree>
    <p:extLst>
      <p:ext uri="{BB962C8B-B14F-4D97-AF65-F5344CB8AC3E}">
        <p14:creationId xmlns:p14="http://schemas.microsoft.com/office/powerpoint/2010/main" val="176275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6_8March_StylishFlowersOnWhit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сo стилизованными цветами</Template>
  <TotalTime>48</TotalTime>
  <Words>35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</vt:lpstr>
      <vt:lpstr>Segoe Light</vt:lpstr>
      <vt:lpstr>Segoe Print</vt:lpstr>
      <vt:lpstr>MS_RU_RU_6_8March_StylishFlowersOnWhite_2007v_Russia</vt:lpstr>
      <vt:lpstr>Терещенко Юлия Михайловна</vt:lpstr>
      <vt:lpstr>Как давно это было!!!</vt:lpstr>
      <vt:lpstr>Школьные годы чудесные!!!</vt:lpstr>
      <vt:lpstr>Первый мой учитель…</vt:lpstr>
      <vt:lpstr>На пороге выбора….</vt:lpstr>
      <vt:lpstr>Путь к званию-воспитатель!</vt:lpstr>
      <vt:lpstr>Презентация PowerPoint</vt:lpstr>
      <vt:lpstr>Долгожданный диплом!!!</vt:lpstr>
      <vt:lpstr>Воспитатель-звучит гордо!!!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Терещенко Юлия Михайловна</dc:title>
  <dc:subject>Шаблон оформления</dc:subject>
  <dc:creator>Мария Москаленко</dc:creator>
  <cp:keywords/>
  <dc:description>Корпорация Майкрософт
Шаблон оформления</dc:description>
  <cp:lastModifiedBy>Мария Москаленко</cp:lastModifiedBy>
  <cp:revision>3</cp:revision>
  <dcterms:created xsi:type="dcterms:W3CDTF">2019-10-13T10:44:10Z</dcterms:created>
  <dcterms:modified xsi:type="dcterms:W3CDTF">2019-10-13T11:32:28Z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